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E1E5-85A0-4C6C-AE3B-8D6FA77F585B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749B-B70B-49BC-9F4E-31C68BCE1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Page (Welcome Page)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B749B-B70B-49BC-9F4E-31C68BCE1D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1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Churn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B749B-B70B-49BC-9F4E-31C68BCE1D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6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Risk Analysis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B749B-B70B-49BC-9F4E-31C68BCE1DD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6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64F7-DAF8-3277-5E47-2036B89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80EAC-FBD0-3179-FD1A-22079AC29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D79B6-D962-CAE9-8B71-446F4BFD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F221-5381-7A69-FAA1-EF78256C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9EDF-23F2-459F-AFE1-B0AAE0CA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6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0675-8D77-E2F9-5AB2-258D14F0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F65F5-A571-BC7B-BB97-742B4A7BE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7AE5-701B-DC39-EC03-4D73848B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63FFF-0E0C-119A-55F5-207B5483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75480-2F83-E090-BDAD-1832FF2A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1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677B2-C1A3-C512-6D0B-44FAE52DC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46C28-4349-C55E-CBA9-6DC4183B2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FBCD-7FB5-E43D-D0F1-EE1ABCA3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5A32-F537-D3F9-B954-1D05657D5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4ED9-CA91-C6A2-394B-74D9C64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76FC-8A36-F52C-8786-F35218A8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65B30-B7C9-F7A4-CA99-F0858E6F3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FE64E-C5BB-C8E0-1B2B-AB0737CB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C806C-836F-A027-36B2-4C3AB791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2DBA-D846-0115-ACA5-8FBF58F6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9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C12A-52B9-4F6C-1334-54F8E026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13043-FD44-55E1-9B44-E45530382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129CF-8108-58A2-18EA-75D6F8D2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295A7-7B4E-7E5D-D826-B9A3F3CE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08CD-AA27-FD8D-75FC-723188AD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4B71-0B85-BF03-854D-09222E5C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9FA8-EB7B-23CB-FEE3-D02C99148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D27A-66BB-CAC2-3EB9-E0E95544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0A6EB-971D-9431-6F61-CEF69283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51061-B257-0AC2-150E-673197BB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18AD-5072-E78B-9A84-523E9413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2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9F7A-AC7C-E40C-A272-FF40579B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DE050-EE47-2486-6B08-EE21E26B6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3D9C8-0721-7A69-EC30-A90AC97B9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F8159-C1B6-261F-AA91-6FD245491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2171B-D251-1A88-0E68-9DB0F2FDE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5B7EB-0230-8E82-D593-02FC83C9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C806F-F592-DF37-2875-BD6F389A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ADAD1-AA31-3C9D-E80A-9AC32F2C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B242-7176-C97B-2B4A-292F7CE3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4E651-CD6C-C9F4-3157-45E092F7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70F14-6A9C-E414-F08E-1D6B6666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43FF6-31B2-ED79-977A-2A086567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2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D9661-FDD6-B157-961E-572D23A2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3EA7C-66E5-ECCA-67BE-33C469CB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F558-D76A-15E1-02A8-B998377A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5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8889-DC93-9CCD-18FA-6EB485A3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A4E2-2D16-5296-EEB9-872942FD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2977A-F90A-65EA-B3AF-92A73523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44287-0FE7-3B91-B335-31E4BC04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97596-0A73-4026-C513-1A149D83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891E5-38FA-E7D5-E867-FC417C53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7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D0A5-6730-A39C-1718-DB6162D7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30B86-4A9E-8D2D-5D4B-157E3BCB4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67981-F072-910A-091A-1CA8BD4EA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B0C15-B423-16C3-64CC-AAAAB991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439F5-9E47-49B4-30F7-6C0669BF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311AF-1A91-185E-75D8-15052848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5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3BD38-AD79-8632-DFDC-45BB739F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F74E1-B596-2006-24A2-04CD5C63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A0632-2180-35A2-B63C-2B3CED187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E913-1C6C-00A8-BCC9-3ADE2A47A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0CCA-CD30-12C5-0DB4-95ECBBE06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2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B4C97-52C9-B0E7-4533-18EBADD714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43FFEE-69B5-EC0F-DC4E-8CAFC10EE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8977" y="158988"/>
            <a:ext cx="627971" cy="4709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B8B61D-38DB-D8AB-B553-69455962C0BE}"/>
              </a:ext>
            </a:extLst>
          </p:cNvPr>
          <p:cNvSpPr/>
          <p:nvPr/>
        </p:nvSpPr>
        <p:spPr>
          <a:xfrm>
            <a:off x="2146040" y="2481942"/>
            <a:ext cx="2491274" cy="3205065"/>
          </a:xfrm>
          <a:prstGeom prst="roundRect">
            <a:avLst>
              <a:gd name="adj" fmla="val 280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72D50B-ECBF-3E39-AE98-838CC6EC4C26}"/>
              </a:ext>
            </a:extLst>
          </p:cNvPr>
          <p:cNvSpPr/>
          <p:nvPr/>
        </p:nvSpPr>
        <p:spPr>
          <a:xfrm>
            <a:off x="4850363" y="2481942"/>
            <a:ext cx="2491274" cy="3205065"/>
          </a:xfrm>
          <a:prstGeom prst="roundRect">
            <a:avLst>
              <a:gd name="adj" fmla="val 280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5F75D5-C03F-A5D7-26B4-2626E13CD849}"/>
              </a:ext>
            </a:extLst>
          </p:cNvPr>
          <p:cNvSpPr/>
          <p:nvPr/>
        </p:nvSpPr>
        <p:spPr>
          <a:xfrm>
            <a:off x="7554686" y="2481941"/>
            <a:ext cx="2491274" cy="3205065"/>
          </a:xfrm>
          <a:prstGeom prst="roundRect">
            <a:avLst>
              <a:gd name="adj" fmla="val 280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AA6D8E-D8C0-8EE3-8172-6408FDFB1C8A}"/>
              </a:ext>
            </a:extLst>
          </p:cNvPr>
          <p:cNvGrpSpPr/>
          <p:nvPr/>
        </p:nvGrpSpPr>
        <p:grpSpPr>
          <a:xfrm>
            <a:off x="4516016" y="990228"/>
            <a:ext cx="3159967" cy="797767"/>
            <a:chOff x="4315020" y="990228"/>
            <a:chExt cx="3159967" cy="797767"/>
          </a:xfrm>
        </p:grpSpPr>
        <p:pic>
          <p:nvPicPr>
            <p:cNvPr id="7" name="Graphic 6" descr="Speaker phone with solid fill">
              <a:extLst>
                <a:ext uri="{FF2B5EF4-FFF2-40B4-BE49-F238E27FC236}">
                  <a16:creationId xmlns:a16="http://schemas.microsoft.com/office/drawing/2014/main" id="{6A92919C-C299-9FFD-A9C1-C7402B12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5020" y="990228"/>
              <a:ext cx="1041918" cy="7977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50A7-4879-8BCC-B416-362F4C2E499D}"/>
                </a:ext>
              </a:extLst>
            </p:cNvPr>
            <p:cNvSpPr txBox="1"/>
            <p:nvPr/>
          </p:nvSpPr>
          <p:spPr>
            <a:xfrm>
              <a:off x="5422252" y="1158278"/>
              <a:ext cx="2052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PhoneNow</a:t>
              </a:r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E1CBE0-3DF7-A215-C68D-D33BA1B7C00E}"/>
              </a:ext>
            </a:extLst>
          </p:cNvPr>
          <p:cNvSpPr txBox="1"/>
          <p:nvPr/>
        </p:nvSpPr>
        <p:spPr>
          <a:xfrm>
            <a:off x="4850363" y="1787995"/>
            <a:ext cx="2491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Click on the icons to drill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6AA57-F408-77B1-D448-5633CEC81BE8}"/>
              </a:ext>
            </a:extLst>
          </p:cNvPr>
          <p:cNvSpPr txBox="1"/>
          <p:nvPr/>
        </p:nvSpPr>
        <p:spPr>
          <a:xfrm>
            <a:off x="5066425" y="2708873"/>
            <a:ext cx="205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2A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Churn Dashboard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A6A1506-0FDF-B7BE-0F69-EE7768F40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95" y="3508191"/>
            <a:ext cx="1188210" cy="1152564"/>
          </a:xfrm>
          <a:prstGeom prst="rect">
            <a:avLst/>
          </a:prstGeom>
          <a:ln w="127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50047-F495-7459-8C52-4A106052E0CD}"/>
              </a:ext>
            </a:extLst>
          </p:cNvPr>
          <p:cNvSpPr txBox="1"/>
          <p:nvPr/>
        </p:nvSpPr>
        <p:spPr>
          <a:xfrm>
            <a:off x="7938650" y="2708873"/>
            <a:ext cx="172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A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Risk Analysis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AF8228F-A43B-1C49-15F4-2A2CBD64AC6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62" y="3502797"/>
            <a:ext cx="1188720" cy="1152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DCB93B-6F1E-7547-E51D-54DFB37580EF}"/>
              </a:ext>
            </a:extLst>
          </p:cNvPr>
          <p:cNvSpPr txBox="1"/>
          <p:nvPr/>
        </p:nvSpPr>
        <p:spPr>
          <a:xfrm>
            <a:off x="3061752" y="2708873"/>
            <a:ext cx="65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2A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</a:p>
        </p:txBody>
      </p:sp>
    </p:spTree>
    <p:extLst>
      <p:ext uri="{BB962C8B-B14F-4D97-AF65-F5344CB8AC3E}">
        <p14:creationId xmlns:p14="http://schemas.microsoft.com/office/powerpoint/2010/main" val="189690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67A599-38ED-C6B9-A4FC-E550E8B94893}"/>
              </a:ext>
            </a:extLst>
          </p:cNvPr>
          <p:cNvSpPr/>
          <p:nvPr/>
        </p:nvSpPr>
        <p:spPr>
          <a:xfrm>
            <a:off x="190499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F87D2B-3E60-FE3F-B818-2E0B92935DD2}"/>
              </a:ext>
            </a:extLst>
          </p:cNvPr>
          <p:cNvSpPr/>
          <p:nvPr/>
        </p:nvSpPr>
        <p:spPr>
          <a:xfrm>
            <a:off x="2100263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990CE-5FF5-7874-1EFB-1542DB490ECB}"/>
              </a:ext>
            </a:extLst>
          </p:cNvPr>
          <p:cNvSpPr/>
          <p:nvPr/>
        </p:nvSpPr>
        <p:spPr>
          <a:xfrm>
            <a:off x="4010026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C363FA-3521-9E32-A641-8A2C2CAFCFF0}"/>
              </a:ext>
            </a:extLst>
          </p:cNvPr>
          <p:cNvSpPr/>
          <p:nvPr/>
        </p:nvSpPr>
        <p:spPr>
          <a:xfrm>
            <a:off x="8205376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D5A569-F698-9620-9E49-CA5F952C0486}"/>
              </a:ext>
            </a:extLst>
          </p:cNvPr>
          <p:cNvSpPr/>
          <p:nvPr/>
        </p:nvSpPr>
        <p:spPr>
          <a:xfrm>
            <a:off x="10236480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451BAD-9CBA-C661-4300-F40EA6864E08}"/>
              </a:ext>
            </a:extLst>
          </p:cNvPr>
          <p:cNvSpPr/>
          <p:nvPr/>
        </p:nvSpPr>
        <p:spPr>
          <a:xfrm>
            <a:off x="190500" y="2115997"/>
            <a:ext cx="3819526" cy="4418151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2FC27F-F8A5-9036-477E-1D6670439646}"/>
              </a:ext>
            </a:extLst>
          </p:cNvPr>
          <p:cNvSpPr/>
          <p:nvPr/>
        </p:nvSpPr>
        <p:spPr>
          <a:xfrm>
            <a:off x="4183961" y="2115995"/>
            <a:ext cx="3819526" cy="4418151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125418-410B-92E6-DE36-DEB5332D2D89}"/>
              </a:ext>
            </a:extLst>
          </p:cNvPr>
          <p:cNvSpPr/>
          <p:nvPr/>
        </p:nvSpPr>
        <p:spPr>
          <a:xfrm>
            <a:off x="8177421" y="2115995"/>
            <a:ext cx="3819527" cy="4418151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43FFEE-69B5-EC0F-DC4E-8CAFC10EE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8977" y="158988"/>
            <a:ext cx="627971" cy="47097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323624-0BED-4CE8-899C-22F04CCF0BAA}"/>
              </a:ext>
            </a:extLst>
          </p:cNvPr>
          <p:cNvSpPr/>
          <p:nvPr/>
        </p:nvSpPr>
        <p:spPr>
          <a:xfrm>
            <a:off x="190500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631759A-51D0-1F68-4901-F6920FA82388}"/>
              </a:ext>
            </a:extLst>
          </p:cNvPr>
          <p:cNvSpPr/>
          <p:nvPr/>
        </p:nvSpPr>
        <p:spPr>
          <a:xfrm>
            <a:off x="2100264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EF12F7-77B5-6D58-1C7E-205F250620BE}"/>
              </a:ext>
            </a:extLst>
          </p:cNvPr>
          <p:cNvSpPr/>
          <p:nvPr/>
        </p:nvSpPr>
        <p:spPr>
          <a:xfrm>
            <a:off x="4010027" y="820599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B536FC-7859-FBAC-247D-521D9424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8" y="1123728"/>
            <a:ext cx="324203" cy="3412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EA46D5-1E39-E7F5-D95B-5FB1D8049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169" y="1109858"/>
            <a:ext cx="365012" cy="3967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129833-6AB4-3850-183C-294510D8C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1367" y="1096608"/>
            <a:ext cx="371475" cy="367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722D0-A613-416B-15E9-F1686F0C6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786" y="1082112"/>
            <a:ext cx="396753" cy="3967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8FF1C4-7761-4826-A43B-C097DD41C3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233" y="1082111"/>
            <a:ext cx="366996" cy="3967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1250D6-D4C0-F2E7-CF9A-BF4C2380A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975" y="675030"/>
            <a:ext cx="1169918" cy="1169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E0F2981-17F5-3DC9-7A94-9BF8F2D101CE}"/>
              </a:ext>
            </a:extLst>
          </p:cNvPr>
          <p:cNvSpPr txBox="1"/>
          <p:nvPr/>
        </p:nvSpPr>
        <p:spPr>
          <a:xfrm>
            <a:off x="89043" y="529486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This dashboard has a filter with churn = "yes"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1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C363FA-3521-9E32-A641-8A2C2CAFCFF0}"/>
              </a:ext>
            </a:extLst>
          </p:cNvPr>
          <p:cNvSpPr/>
          <p:nvPr/>
        </p:nvSpPr>
        <p:spPr>
          <a:xfrm>
            <a:off x="8262033" y="714375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D5A569-F698-9620-9E49-CA5F952C0486}"/>
              </a:ext>
            </a:extLst>
          </p:cNvPr>
          <p:cNvSpPr/>
          <p:nvPr/>
        </p:nvSpPr>
        <p:spPr>
          <a:xfrm>
            <a:off x="10236478" y="714375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451BAD-9CBA-C661-4300-F40EA6864E08}"/>
              </a:ext>
            </a:extLst>
          </p:cNvPr>
          <p:cNvSpPr/>
          <p:nvPr/>
        </p:nvSpPr>
        <p:spPr>
          <a:xfrm>
            <a:off x="2352674" y="1789454"/>
            <a:ext cx="9644273" cy="2315821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125418-410B-92E6-DE36-DEB5332D2D89}"/>
              </a:ext>
            </a:extLst>
          </p:cNvPr>
          <p:cNvSpPr/>
          <p:nvPr/>
        </p:nvSpPr>
        <p:spPr>
          <a:xfrm>
            <a:off x="162600" y="714375"/>
            <a:ext cx="2049633" cy="5943600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43FFEE-69B5-EC0F-DC4E-8CAFC10EE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8977" y="158988"/>
            <a:ext cx="627971" cy="4709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8E15FD-0552-C5E9-4F7A-294EAE3CA6F7}"/>
              </a:ext>
            </a:extLst>
          </p:cNvPr>
          <p:cNvSpPr/>
          <p:nvPr/>
        </p:nvSpPr>
        <p:spPr>
          <a:xfrm>
            <a:off x="2352673" y="4283338"/>
            <a:ext cx="9644273" cy="2374637"/>
          </a:xfrm>
          <a:prstGeom prst="roundRect">
            <a:avLst>
              <a:gd name="adj" fmla="val 120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7EFA0-4F05-A02A-5B9D-5649C84DFA98}"/>
              </a:ext>
            </a:extLst>
          </p:cNvPr>
          <p:cNvSpPr/>
          <p:nvPr/>
        </p:nvSpPr>
        <p:spPr>
          <a:xfrm>
            <a:off x="6294575" y="714375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778542-FDFE-A452-3362-6916F819D8C4}"/>
              </a:ext>
            </a:extLst>
          </p:cNvPr>
          <p:cNvSpPr/>
          <p:nvPr/>
        </p:nvSpPr>
        <p:spPr>
          <a:xfrm>
            <a:off x="4320130" y="714375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5E35B9-5A22-816C-51AE-F664A9D99FC5}"/>
              </a:ext>
            </a:extLst>
          </p:cNvPr>
          <p:cNvSpPr/>
          <p:nvPr/>
        </p:nvSpPr>
        <p:spPr>
          <a:xfrm>
            <a:off x="2347459" y="714376"/>
            <a:ext cx="1760468" cy="919784"/>
          </a:xfrm>
          <a:prstGeom prst="roundRect">
            <a:avLst>
              <a:gd name="adj" fmla="val 2100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tx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3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40</Words>
  <Application>Microsoft Office PowerPoint</Application>
  <PresentationFormat>Widescreen</PresentationFormat>
  <Paragraphs>12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Elauoty</dc:creator>
  <cp:lastModifiedBy>Amr Elauoty</cp:lastModifiedBy>
  <cp:revision>10</cp:revision>
  <dcterms:created xsi:type="dcterms:W3CDTF">2023-01-24T13:27:28Z</dcterms:created>
  <dcterms:modified xsi:type="dcterms:W3CDTF">2023-01-25T23:00:43Z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2023-01-24T13:43:14Z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57167777-56f8-47c7-ad61-c9603529cbdb</vt:lpwstr>
  </property>
  <property fmtid="{D5CDD505-2E9C-101B-9397-08002B2CF9AE}" pid="7" name="MSIP_Label_defa4170-0d19-0005-0004-bc88714345d2_ActionId">
    <vt:lpwstr>e54a0962-fca9-4f1b-a25d-e831c0c6e4f6</vt:lpwstr>
  </property>
  <property fmtid="{D5CDD505-2E9C-101B-9397-08002B2CF9AE}" pid="8" name="MSIP_Label_defa4170-0d19-0005-0004-bc88714345d2_ContentBits">
    <vt:lpwstr>0</vt:lpwstr>
  </property>
</Properties>
</file>